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45243-53E3-471B-A5C7-6AFC9988B9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65E961-876E-4E18-ACFC-BEBB07D5F4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FF187-35CE-44ED-ADC5-0432A6773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1CF7A-298A-491F-8459-87B70A701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00C0A-F3D4-44E6-B7B4-DCC1003FE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99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8938C-CDD5-4600-AD25-DAC6A170E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4347B7-46B6-49C4-8F9D-8EA8E5B53C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7DCB2-4F21-4CCD-BA2E-0DE25BB93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8B91E-91E9-4CC6-8A32-9BC2A6DA2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FFF13-5A1F-4B88-9BDF-091A931F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41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E959CE-B46A-4107-B4F1-3B7C2CCDFB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45E8D3-DB79-4D0A-B533-2D61B57204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33E44-E7E0-4AB4-A214-F42F206CB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7A10A-951D-4BC4-8854-270428AD7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A86B6-A7BC-4386-9EB4-24FEA495A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056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65443-23AA-457A-AC0F-27266CB90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EF342-B6B1-4D14-B317-5AA987BA1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ACC90-8DDE-44AC-9440-570FC0F7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5ACC4-4B0C-4B4B-A46C-C4B1F7B56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602DB-E5BF-4759-9FA4-4DC4D38EA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333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96D25-114E-4246-AF0C-7A848C371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A5EA9-2A1F-468B-8592-6BB9478F12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5A5168-3931-4A04-9E33-5FBB2734E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18ECC-3F33-4564-84CE-AAEC95867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1FF24-FDE5-4255-8B0D-B0F702F2C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514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04ABD-6CE3-403C-B742-748FB04E5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2C034-441C-48E9-8B0F-31D2AA4D55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D86C2-6B44-4442-B825-4612F5669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5C95AF-B79A-4165-A683-F7B07CEC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2969B9-4A0D-4EFB-AA78-311E96A23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3258AC-F784-4A72-803F-5764A2C3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975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7EE46-69A3-477B-81CE-5529FCA5E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36721F-7961-48D3-AB7F-B95509148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8E6FAA-51B5-4B92-8363-BE98C1559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5B5952-1FE7-4EFC-A0EA-A6A3E5EFD8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5A01D4-3B12-4A9C-A030-75C3B22F77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89D5-0957-46FA-BF63-705EF14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74B3EB-98C5-4B26-A149-1DC10BFE9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C5A426-097F-4C6C-B48F-3095398C2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154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69895-9D09-44C7-891B-0D86E14C0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BB3223-CD69-4092-A88C-ED5187681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4C124D-C2DC-42C1-A80C-F3FDF48E7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D6A4BB-CB89-46BC-AFE5-D89C88C75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198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E747A0-C33A-4198-A5E4-7C0506642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C1619F-AB25-4E17-AE46-2235BE15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919AF7-954D-48BD-8B33-54A4ACCED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15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2169A-5D08-4E2A-B9FF-D03D9AE71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9B5B7-99A3-4FE9-BE4F-C77D0645F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326878-9AEC-4AC9-8B0C-051AD94E75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77F7D3-AC25-4FD1-B646-3B5D7FA89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C060C-3CD8-4D38-8EEF-AF4098E41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6BB69-9CFB-4B78-AA8F-B569E6D18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259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24C1A-BB59-471D-89E1-35BF5FD82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2DCABF-78A9-43C5-8155-1C8A006B10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2D17D-F3FB-497E-B42A-86F81D3AC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4B4B3F-8F92-48B5-ABE5-59C365EAB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B447B-B097-4D1A-AECF-DD1BBAE87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D3CF4A-06F4-4621-BB02-5EAD2E245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489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193B30-6F13-4DED-91F7-39E85CE5D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749320-A47F-4B75-BEFA-451E27FD6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52BBE-2DE5-40A8-AB7F-6592F17AE1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E6AE5-D49A-4800-B7F7-FF098480CC29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33977-4A77-42CD-8D03-47B8E6D22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832B9-1DD1-40AF-958C-25BCB3B02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D1F09-B278-4987-97B1-66D1F4F32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01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49F1E3E-E446-4591-94B5-866D69881729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13886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800" b="1" u="sng" dirty="0">
                <a:solidFill>
                  <a:schemeClr val="tx1"/>
                </a:solidFill>
                <a:latin typeface="Comic Sans MS" panose="030F0702030302020204" pitchFamily="66" charset="0"/>
              </a:rPr>
              <a:t>Task 3. Chronology of WW2!</a:t>
            </a:r>
            <a:br>
              <a:rPr lang="en-GB" sz="18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1600" b="1" dirty="0">
                <a:solidFill>
                  <a:schemeClr val="tx1"/>
                </a:solidFill>
                <a:latin typeface="Comic Sans MS" panose="030F0702030302020204" pitchFamily="66" charset="0"/>
              </a:rPr>
              <a:t>Chronology is putting key dates or events in the correct time order. </a:t>
            </a:r>
            <a:r>
              <a:rPr lang="en-GB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During WW2 there were a number of key events that lead to the defeat of Nazi Germany. Some of these are listed below. You need to put these events into chronological order by creating a WW2 timeline. You also need to add a picture or diagram to describe each event.</a:t>
            </a:r>
            <a:br>
              <a:rPr lang="en-GB" sz="16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endParaRPr lang="en-GB" sz="1600" u="sng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A3AE1438-69F1-4632-BE20-13E078C4D27F}"/>
              </a:ext>
            </a:extLst>
          </p:cNvPr>
          <p:cNvSpPr>
            <a:spLocks noGrp="1"/>
          </p:cNvSpPr>
          <p:nvPr/>
        </p:nvSpPr>
        <p:spPr>
          <a:xfrm>
            <a:off x="7330632" y="1554480"/>
            <a:ext cx="4861368" cy="53035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Comic Sans MS" panose="030F0702030302020204" pitchFamily="66" charset="0"/>
              </a:rPr>
              <a:t>June 6</a:t>
            </a:r>
            <a:r>
              <a:rPr lang="en-GB" baseline="30000" dirty="0">
                <a:latin typeface="Comic Sans MS" panose="030F0702030302020204" pitchFamily="66" charset="0"/>
              </a:rPr>
              <a:t>th</a:t>
            </a:r>
            <a:r>
              <a:rPr lang="en-GB" dirty="0">
                <a:latin typeface="Comic Sans MS" panose="030F0702030302020204" pitchFamily="66" charset="0"/>
              </a:rPr>
              <a:t> 1944: D Day. Allied troops landed in Normandy and began to liberate (free) Nazi occupied Western Europe.</a:t>
            </a:r>
          </a:p>
          <a:p>
            <a:r>
              <a:rPr lang="en-GB" dirty="0">
                <a:latin typeface="Comic Sans MS" panose="030F0702030302020204" pitchFamily="66" charset="0"/>
              </a:rPr>
              <a:t>November 1942-January 1943: The Battle of Stalingrad. The Nazis lost over 250,000 soldiers in this defeat.</a:t>
            </a:r>
          </a:p>
          <a:p>
            <a:r>
              <a:rPr lang="en-GB" dirty="0">
                <a:latin typeface="Comic Sans MS" panose="030F0702030302020204" pitchFamily="66" charset="0"/>
              </a:rPr>
              <a:t>May 1943: The Allies secured supply lines to Britain with the defeat of the Nazi U Boats.</a:t>
            </a:r>
          </a:p>
          <a:p>
            <a:r>
              <a:rPr lang="en-GB" dirty="0">
                <a:latin typeface="Comic Sans MS" panose="030F0702030302020204" pitchFamily="66" charset="0"/>
              </a:rPr>
              <a:t>January 1945: Allied and Russian troops invaded Nazi Germany. Russian troops headed for Berlin.</a:t>
            </a:r>
          </a:p>
          <a:p>
            <a:r>
              <a:rPr lang="en-GB" dirty="0">
                <a:latin typeface="Comic Sans MS" panose="030F0702030302020204" pitchFamily="66" charset="0"/>
              </a:rPr>
              <a:t>August 1943: The Battle of Kursk. Russian troops defeated a Nazi offensive and begin to advance towards Germany.</a:t>
            </a:r>
          </a:p>
          <a:p>
            <a:r>
              <a:rPr lang="en-GB" dirty="0">
                <a:latin typeface="Comic Sans MS" panose="030F0702030302020204" pitchFamily="66" charset="0"/>
              </a:rPr>
              <a:t>April 30</a:t>
            </a:r>
            <a:r>
              <a:rPr lang="en-GB" baseline="30000" dirty="0">
                <a:latin typeface="Comic Sans MS" panose="030F0702030302020204" pitchFamily="66" charset="0"/>
              </a:rPr>
              <a:t>th 1945</a:t>
            </a:r>
            <a:r>
              <a:rPr lang="en-GB" dirty="0">
                <a:latin typeface="Comic Sans MS" panose="030F0702030302020204" pitchFamily="66" charset="0"/>
              </a:rPr>
              <a:t>: Adolf Hitler committed suicide in the bunker in Berlin.</a:t>
            </a:r>
          </a:p>
          <a:p>
            <a:r>
              <a:rPr lang="en-GB" dirty="0">
                <a:latin typeface="Comic Sans MS" panose="030F0702030302020204" pitchFamily="66" charset="0"/>
              </a:rPr>
              <a:t>May 7</a:t>
            </a:r>
            <a:r>
              <a:rPr lang="en-GB" baseline="30000" dirty="0">
                <a:latin typeface="Comic Sans MS" panose="030F0702030302020204" pitchFamily="66" charset="0"/>
              </a:rPr>
              <a:t>th</a:t>
            </a:r>
            <a:r>
              <a:rPr lang="en-GB" dirty="0">
                <a:latin typeface="Comic Sans MS" panose="030F0702030302020204" pitchFamily="66" charset="0"/>
              </a:rPr>
              <a:t> 1945: Nazi Germany surrendered. This ended the war in Europe (VE Day).</a:t>
            </a: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6" name="Picture 5" descr="Operation Barbarossa | History, Summary, Combatants, Casualties ...">
            <a:extLst>
              <a:ext uri="{FF2B5EF4-FFF2-40B4-BE49-F238E27FC236}">
                <a16:creationId xmlns:a16="http://schemas.microsoft.com/office/drawing/2014/main" id="{1AEF90FC-F4D5-4742-9DEB-194A12766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622" y="1554480"/>
            <a:ext cx="2134653" cy="135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BD17A2-62B9-44F9-B242-3BD9E352C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195" y="2992583"/>
            <a:ext cx="2131080" cy="14181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2675ED-7937-4856-A31E-6EB39DAF28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2365" y="4420167"/>
            <a:ext cx="2128910" cy="8833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C2845F-6131-4710-AC46-D364F0D2A2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6623" y="5386647"/>
            <a:ext cx="2134652" cy="13886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A77E184-AEAD-4309-8A78-76ECD3F6E1CF}"/>
              </a:ext>
            </a:extLst>
          </p:cNvPr>
          <p:cNvSpPr/>
          <p:nvPr/>
        </p:nvSpPr>
        <p:spPr>
          <a:xfrm>
            <a:off x="106017" y="1554480"/>
            <a:ext cx="4863547" cy="5262979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June 1941: Nazis invaded the Soviet Union (Russia). This was the largest invasion in history.</a:t>
            </a:r>
          </a:p>
          <a:p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September 1939: Nazis invaded Poland. This starts WW2 as Britain and France declared war on Nazi Germany.</a:t>
            </a:r>
          </a:p>
          <a:p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May-June 1940: Nazis invaded Holland, Belgium and France.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December 10</a:t>
            </a:r>
            <a:r>
              <a:rPr lang="en-GB" sz="1400" baseline="30000" dirty="0">
                <a:latin typeface="Comic Sans MS" panose="030F0702030302020204" pitchFamily="66" charset="0"/>
              </a:rPr>
              <a:t>th</a:t>
            </a:r>
            <a:r>
              <a:rPr lang="en-GB" sz="1400" dirty="0">
                <a:latin typeface="Comic Sans MS" panose="030F0702030302020204" pitchFamily="66" charset="0"/>
              </a:rPr>
              <a:t> 1941: Nazi advance in Russia is halted and they are forced to retreat for the first time in WW2.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December 11</a:t>
            </a:r>
            <a:r>
              <a:rPr lang="en-GB" sz="1400" baseline="30000" dirty="0">
                <a:latin typeface="Comic Sans MS" panose="030F0702030302020204" pitchFamily="66" charset="0"/>
              </a:rPr>
              <a:t>th</a:t>
            </a:r>
            <a:r>
              <a:rPr lang="en-GB" sz="1400" dirty="0">
                <a:latin typeface="Comic Sans MS" panose="030F0702030302020204" pitchFamily="66" charset="0"/>
              </a:rPr>
              <a:t> 1941: The USA entered the war against the Nazis.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August 1940: The Battle of Britain. The RAF defeated the Luftwaffe and prevented Hitler’s planned invasion of Britain.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January 1941: Nazi U Boats increase the number of supply ships that are sunk. This threatened Britain’s supplies from the USA.</a:t>
            </a:r>
          </a:p>
        </p:txBody>
      </p:sp>
    </p:spTree>
    <p:extLst>
      <p:ext uri="{BB962C8B-B14F-4D97-AF65-F5344CB8AC3E}">
        <p14:creationId xmlns:p14="http://schemas.microsoft.com/office/powerpoint/2010/main" val="253488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short</dc:creator>
  <cp:lastModifiedBy>laura short</cp:lastModifiedBy>
  <cp:revision>1</cp:revision>
  <dcterms:created xsi:type="dcterms:W3CDTF">2020-11-04T19:20:45Z</dcterms:created>
  <dcterms:modified xsi:type="dcterms:W3CDTF">2020-11-04T19:21:26Z</dcterms:modified>
</cp:coreProperties>
</file>